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Kanit"/>
      <p:regular r:id="rId16"/>
    </p:embeddedFont>
    <p:embeddedFont>
      <p:font typeface="Kanit"/>
      <p:regular r:id="rId17"/>
    </p:embeddedFont>
    <p:embeddedFont>
      <p:font typeface="Kanit"/>
      <p:regular r:id="rId18"/>
    </p:embeddedFont>
    <p:embeddedFont>
      <p:font typeface="Kanit"/>
      <p:regular r:id="rId19"/>
    </p:embeddedFont>
    <p:embeddedFont>
      <p:font typeface="Martel Sans Light"/>
      <p:regular r:id="rId20"/>
    </p:embeddedFont>
    <p:embeddedFont>
      <p:font typeface="Martel Sans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80693"/>
            <a:ext cx="7415927" cy="4008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50"/>
              </a:lnSpc>
              <a:buNone/>
            </a:pPr>
            <a:r>
              <a:rPr lang="en-US" sz="6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Tipos de Analizadores Sintácticos en la Compilación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6350437" y="515909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Los analizadores sintácticos son componentes cruciales en el proceso de compilación. Verifican la estructura y gramática del código fuente. Su elección impacta directamente en la eficiencia y capacidad del compilador.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703540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7043023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7016948"/>
            <a:ext cx="2491145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by Damián Peña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1625" y="664964"/>
            <a:ext cx="7453551" cy="1420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Introducción a los Analizadores Sintácticos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331625" y="2719507"/>
            <a:ext cx="543401" cy="543401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6548914" y="2820710"/>
            <a:ext cx="108823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16485" y="2719507"/>
            <a:ext cx="284130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Función Principal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16485" y="3219450"/>
            <a:ext cx="6668691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Verifican la estructura y gramática del código fuente antes de la generación de código intermedio.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31625" y="4505563"/>
            <a:ext cx="543401" cy="543401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6516529" y="4606766"/>
            <a:ext cx="173593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116485" y="4505563"/>
            <a:ext cx="284130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Importancia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116485" y="5005507"/>
            <a:ext cx="6668691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Garantizan que el código cumpla con las reglas sintácticas del lenguaje de programación.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31625" y="6291620"/>
            <a:ext cx="543401" cy="543401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3" name="Text 10"/>
          <p:cNvSpPr/>
          <p:nvPr/>
        </p:nvSpPr>
        <p:spPr>
          <a:xfrm>
            <a:off x="6514862" y="6392823"/>
            <a:ext cx="176927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16485" y="6291620"/>
            <a:ext cx="284130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Resultado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16485" y="6791563"/>
            <a:ext cx="6668691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Generan un árbol de sintaxis abstracta (AST) para su posterior procesamiento.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269093"/>
            <a:ext cx="12692896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Clasificación General de Analizadores Sintácticos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4338280"/>
            <a:ext cx="357854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Analizadores Descendentes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948238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Construyen el árbol de análisis desde la raíz hacia las hojas. Siguen un enfoque top-down.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810" y="4338280"/>
            <a:ext cx="3438882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Analizadores Ascendentes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7623810" y="4948238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Construyen el árbol desde las hojas hacia la raíz. Utilizan un enfoque bottom-up.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1383" y="825937"/>
            <a:ext cx="6750606" cy="684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Analizadores Descendentes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635353" y="1859994"/>
            <a:ext cx="30480" cy="5543669"/>
          </a:xfrm>
          <a:prstGeom prst="roundRect">
            <a:avLst>
              <a:gd name="adj" fmla="val 114603"/>
            </a:avLst>
          </a:prstGeom>
          <a:solidFill>
            <a:srgbClr val="48446D"/>
          </a:solidFill>
          <a:ln/>
        </p:spPr>
      </p:sp>
      <p:sp>
        <p:nvSpPr>
          <p:cNvPr id="5" name="Shape 2"/>
          <p:cNvSpPr/>
          <p:nvPr/>
        </p:nvSpPr>
        <p:spPr>
          <a:xfrm>
            <a:off x="6882051" y="2368629"/>
            <a:ext cx="814983" cy="30480"/>
          </a:xfrm>
          <a:prstGeom prst="roundRect">
            <a:avLst>
              <a:gd name="adj" fmla="val 114603"/>
            </a:avLst>
          </a:prstGeom>
          <a:solidFill>
            <a:srgbClr val="48446D"/>
          </a:solidFill>
          <a:ln/>
        </p:spPr>
      </p:sp>
      <p:sp>
        <p:nvSpPr>
          <p:cNvPr id="6" name="Shape 3"/>
          <p:cNvSpPr/>
          <p:nvPr/>
        </p:nvSpPr>
        <p:spPr>
          <a:xfrm>
            <a:off x="6388656" y="2121932"/>
            <a:ext cx="523875" cy="523875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7" name="Text 4"/>
          <p:cNvSpPr/>
          <p:nvPr/>
        </p:nvSpPr>
        <p:spPr>
          <a:xfrm>
            <a:off x="6598087" y="2219444"/>
            <a:ext cx="104894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931348" y="2092762"/>
            <a:ext cx="273962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Recursivo Predictivo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931348" y="2574846"/>
            <a:ext cx="5884069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Implementa cada regla gramatical como una función recursiva. Es simple de implementar y entender.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882051" y="4294108"/>
            <a:ext cx="814983" cy="30480"/>
          </a:xfrm>
          <a:prstGeom prst="roundRect">
            <a:avLst>
              <a:gd name="adj" fmla="val 114603"/>
            </a:avLst>
          </a:prstGeom>
          <a:solidFill>
            <a:srgbClr val="48446D"/>
          </a:solidFill>
          <a:ln/>
        </p:spPr>
      </p:sp>
      <p:sp>
        <p:nvSpPr>
          <p:cNvPr id="11" name="Shape 8"/>
          <p:cNvSpPr/>
          <p:nvPr/>
        </p:nvSpPr>
        <p:spPr>
          <a:xfrm>
            <a:off x="6388656" y="4047411"/>
            <a:ext cx="523875" cy="523875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2" name="Text 9"/>
          <p:cNvSpPr/>
          <p:nvPr/>
        </p:nvSpPr>
        <p:spPr>
          <a:xfrm>
            <a:off x="6566892" y="4144923"/>
            <a:ext cx="167283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931348" y="4018240"/>
            <a:ext cx="273962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LL(k)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931348" y="4500324"/>
            <a:ext cx="5884069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Utiliza k símbolos de anticipación para tomar decisiones. LL(1) es el más común.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6882051" y="6219587"/>
            <a:ext cx="814983" cy="30480"/>
          </a:xfrm>
          <a:prstGeom prst="roundRect">
            <a:avLst>
              <a:gd name="adj" fmla="val 114603"/>
            </a:avLst>
          </a:prstGeom>
          <a:solidFill>
            <a:srgbClr val="48446D"/>
          </a:solidFill>
          <a:ln/>
        </p:spPr>
      </p:sp>
      <p:sp>
        <p:nvSpPr>
          <p:cNvPr id="16" name="Shape 13"/>
          <p:cNvSpPr/>
          <p:nvPr/>
        </p:nvSpPr>
        <p:spPr>
          <a:xfrm>
            <a:off x="6388656" y="5972889"/>
            <a:ext cx="523875" cy="523875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7" name="Text 14"/>
          <p:cNvSpPr/>
          <p:nvPr/>
        </p:nvSpPr>
        <p:spPr>
          <a:xfrm>
            <a:off x="6565225" y="6070402"/>
            <a:ext cx="170617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931348" y="5943719"/>
            <a:ext cx="273962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Aplicaciones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931348" y="6425803"/>
            <a:ext cx="5884069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Útiles para gramáticas simples y bien definidas. Ejemplo: XML, JSON.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227" y="1047869"/>
            <a:ext cx="5673685" cy="59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Analizadores Ascendentes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99227" y="1952268"/>
            <a:ext cx="7718346" cy="1154668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6402824" y="2155865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LR(0)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402824" y="2577465"/>
            <a:ext cx="7311152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 utiliza símbolos de anticipación. Limitado a gramáticas muy simples.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199227" y="3310533"/>
            <a:ext cx="7718346" cy="1154668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6402824" y="3514130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SLR(1)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402824" y="3935730"/>
            <a:ext cx="7311152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Mejora LR(0) con un símbolo de anticipación. Más potente pero aún limitado.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199227" y="4668798"/>
            <a:ext cx="7718346" cy="1154668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6402824" y="4872395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LALR(1)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402824" y="5293995"/>
            <a:ext cx="7311152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Combina estados similares de LR(1). Equilibrio entre potencia y eficiencia.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199227" y="6027063"/>
            <a:ext cx="7718346" cy="1154668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14" name="Text 11"/>
          <p:cNvSpPr/>
          <p:nvPr/>
        </p:nvSpPr>
        <p:spPr>
          <a:xfrm>
            <a:off x="6402824" y="6230660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LR(1) Completo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402824" y="6652260"/>
            <a:ext cx="7311152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El más potente. Maneja la mayoría de las gramáticas. Requiere más recursos.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40976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Comparación de Analizadores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64037" y="2963347"/>
            <a:ext cx="7415927" cy="4125278"/>
          </a:xfrm>
          <a:prstGeom prst="roundRect">
            <a:avLst>
              <a:gd name="adj" fmla="val 898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2978587"/>
            <a:ext cx="7385447" cy="1891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331" y="3134320"/>
            <a:ext cx="13488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Tipo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2976443" y="3134320"/>
            <a:ext cx="134504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Facilidad de Implementación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4822746" y="3134320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Eficiencia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669048" y="3134320"/>
            <a:ext cx="13488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Potencia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79277" y="4870252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126331" y="5025985"/>
            <a:ext cx="13488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Descendente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2976443" y="5025985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Alta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746" y="5025985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Media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6669048" y="5025985"/>
            <a:ext cx="13488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Media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879277" y="5971818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26331" y="6127552"/>
            <a:ext cx="13488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Ascendente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2976443" y="6127552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Baja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4822746" y="6127552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Alta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669048" y="6127552"/>
            <a:ext cx="13488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Alta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732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505319"/>
            <a:ext cx="8863489" cy="676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Ejemplo Práctico de Funcionamiento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4526042"/>
            <a:ext cx="4230886" cy="9194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98483" y="5790128"/>
            <a:ext cx="270414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Tokenización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198483" y="6265902"/>
            <a:ext cx="3771305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La expresión "a + b * c" se divide en tokens: a, +, b, *, c.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578" y="4526042"/>
            <a:ext cx="4231005" cy="9194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429369" y="5790128"/>
            <a:ext cx="276796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Construcción del Árbol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429369" y="6265902"/>
            <a:ext cx="3771424" cy="1103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 forma el árbol sintáctico respetando la precedencia de operadores.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583" y="4526042"/>
            <a:ext cx="4231005" cy="9194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60374" y="5790128"/>
            <a:ext cx="270414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Validación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660374" y="6265902"/>
            <a:ext cx="3771424" cy="1103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 verifica que la estructura cumpla con las reglas gramaticales del lenguaje.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946" y="560903"/>
            <a:ext cx="7718108" cy="1198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Consideraciones para Elegir un Analizador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46" y="2064663"/>
            <a:ext cx="509230" cy="5092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2946" y="2777609"/>
            <a:ext cx="308598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Complejidad de la Gramática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12946" y="3199328"/>
            <a:ext cx="771810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Gramáticas complejas requieren analizadores más potentes como LR(1).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46" y="4136350"/>
            <a:ext cx="509230" cy="5092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2946" y="4849297"/>
            <a:ext cx="239660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Eficiencia de Tiempo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12946" y="5271016"/>
            <a:ext cx="771810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Los analizadores ascendentes suelen ser más rápidos para gramáticas complejas.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46" y="6208038"/>
            <a:ext cx="509230" cy="5092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2946" y="6920984"/>
            <a:ext cx="307955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Facilidad de Implementación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12946" y="7342703"/>
            <a:ext cx="771810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Los analizadores descendentes son más fáciles de implementar y depurar.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1625" y="664964"/>
            <a:ext cx="7453551" cy="1420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Conclusión y Recursos Adicionales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331625" y="2719507"/>
            <a:ext cx="543401" cy="543401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6548914" y="2820710"/>
            <a:ext cx="108823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16485" y="2719507"/>
            <a:ext cx="284130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Resumen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16485" y="3219450"/>
            <a:ext cx="6668691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La elección del analizador impacta en el rendimiento y flexibilidad del compilador.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31625" y="4505563"/>
            <a:ext cx="543401" cy="543401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6516529" y="4606766"/>
            <a:ext cx="173593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116485" y="4505563"/>
            <a:ext cx="284130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Libros Recomendados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116485" y="5005507"/>
            <a:ext cx="6668691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"Compilers: Principles, Techniques, and Tools" por Aho, Lam, Sethi y Ullman.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31625" y="6291620"/>
            <a:ext cx="543401" cy="543401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3" name="Text 10"/>
          <p:cNvSpPr/>
          <p:nvPr/>
        </p:nvSpPr>
        <p:spPr>
          <a:xfrm>
            <a:off x="6514862" y="6392823"/>
            <a:ext cx="176927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16485" y="6291620"/>
            <a:ext cx="284130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Recursos Online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16485" y="6791563"/>
            <a:ext cx="6668691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Curso de Coursera: "Compilers" de la Universidad de Stanford.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2024-11-05T05:09:23Z</dcterms:created>
  <dcterms:modified xsi:type="dcterms:W3CDTF">2024-11-05T05:09:23Z</dcterms:modified>
</cp:coreProperties>
</file>